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1" r:id="rId4"/>
    <p:sldId id="259" r:id="rId5"/>
    <p:sldId id="262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6" y="1122366"/>
            <a:ext cx="6858338" cy="238760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6" y="3602048"/>
            <a:ext cx="6858338" cy="16557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26"/>
            <a:ext cx="7887089" cy="58118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43"/>
            <a:ext cx="7887089" cy="285274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476"/>
            <a:ext cx="7887089" cy="150019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30"/>
            <a:ext cx="3886392" cy="43513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8" y="1825630"/>
            <a:ext cx="3886392" cy="43513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26"/>
            <a:ext cx="7887089" cy="13255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4" y="1778443"/>
            <a:ext cx="3655361" cy="823914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4" y="2665387"/>
            <a:ext cx="3655361" cy="35242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5" y="1778443"/>
            <a:ext cx="3673363" cy="823914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5" y="2665387"/>
            <a:ext cx="3673363" cy="35242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01"/>
            <a:ext cx="3124166" cy="160020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3" y="457202"/>
            <a:ext cx="4629378" cy="540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06"/>
            <a:ext cx="3124166" cy="3811599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8" y="365126"/>
            <a:ext cx="1971772" cy="581185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26"/>
            <a:ext cx="5801011" cy="581185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81" y="365126"/>
            <a:ext cx="7887089" cy="13255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81" y="1825630"/>
            <a:ext cx="7887089" cy="4351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81" y="6356368"/>
            <a:ext cx="2057501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099" y="6356368"/>
            <a:ext cx="3086252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268" y="6356368"/>
            <a:ext cx="2057501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38629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rPr>
              <a:t>仅安装一款软件，轻松处理文档</a:t>
            </a:r>
            <a:endParaRPr lang="zh-CN" altLang="en-US" sz="3000" dirty="0">
              <a:solidFill>
                <a:schemeClr val="bg1"/>
              </a:solidFill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601460"/>
            <a:ext cx="9143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思源黑体 CN Regular" pitchFamily="34" charset="-122"/>
                <a:ea typeface="思源黑体 CN Regular" pitchFamily="34" charset="-122"/>
              </a:rPr>
              <a:t>兼容所有格式的文档</a:t>
            </a:r>
            <a:endParaRPr lang="zh-CN" altLang="en-US" sz="4500" dirty="0">
              <a:solidFill>
                <a:schemeClr val="bg1"/>
              </a:solidFill>
              <a:latin typeface="思源黑体 CN Regular" pitchFamily="34" charset="-122"/>
              <a:ea typeface="思源黑体 CN Regular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8738" y="2015466"/>
            <a:ext cx="600651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itchFamily="34" charset="-122"/>
                <a:ea typeface="思源黑体 CN Light" pitchFamily="34" charset="-122"/>
              </a:rPr>
              <a:t>专属移动设备的文档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7157" y="1289359"/>
            <a:ext cx="572968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itchFamily="34" charset="-122"/>
                <a:ea typeface="思源黑体 CN Regular" pitchFamily="34" charset="-122"/>
              </a:rPr>
              <a:t>海量精致模板</a:t>
            </a:r>
            <a:endParaRPr lang="zh-CN" altLang="en-US" sz="45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itchFamily="34" charset="-122"/>
              <a:ea typeface="思源黑体 CN Regular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0" y="138629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itchFamily="34" charset="-122"/>
                <a:ea typeface="思源黑体 CN Light" pitchFamily="34" charset="-122"/>
              </a:rPr>
              <a:t>丰富多彩的皮肤内容随心更换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601460"/>
            <a:ext cx="9143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itchFamily="34" charset="-122"/>
                <a:ea typeface="思源黑体 CN Regular" pitchFamily="34" charset="-122"/>
              </a:rPr>
              <a:t>视觉的惊艳旅程</a:t>
            </a:r>
            <a:endParaRPr lang="zh-CN" altLang="en-US" sz="45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itchFamily="34" charset="-122"/>
              <a:ea typeface="思源黑体 CN Regular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138629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rPr>
              <a:t>可以在任何设备上及时查看和编辑</a:t>
            </a:r>
            <a:endParaRPr lang="zh-CN" altLang="en-US" sz="3000" dirty="0">
              <a:solidFill>
                <a:schemeClr val="bg1"/>
              </a:solidFill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601460"/>
            <a:ext cx="9143999" cy="784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500" dirty="0">
                <a:solidFill>
                  <a:schemeClr val="bg1"/>
                </a:solidFill>
                <a:latin typeface="思源黑体 CN Regular" pitchFamily="34" charset="-122"/>
                <a:ea typeface="思源黑体 CN Regular" pitchFamily="34" charset="-122"/>
              </a:rPr>
              <a:t>云文档免费空间、安全高效</a:t>
            </a:r>
            <a:endParaRPr lang="zh-CN" altLang="en-US" sz="4500" dirty="0">
              <a:solidFill>
                <a:schemeClr val="bg1"/>
              </a:solidFill>
              <a:latin typeface="思源黑体 CN Regular" pitchFamily="34" charset="-122"/>
              <a:ea typeface="思源黑体 CN Regular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38629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itchFamily="34" charset="-122"/>
                <a:ea typeface="思源黑体 CN Light" pitchFamily="34" charset="-122"/>
              </a:rPr>
              <a:t>便捷发送至</a:t>
            </a:r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itchFamily="34" charset="-122"/>
                <a:ea typeface="思源黑体 CN Light" pitchFamily="34" charset="-122"/>
              </a:rPr>
              <a:t>QQ</a:t>
            </a: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itchFamily="34" charset="-122"/>
                <a:ea typeface="思源黑体 CN Light" pitchFamily="34" charset="-122"/>
              </a:rPr>
              <a:t>、微信、邮件等</a:t>
            </a:r>
            <a:endParaRPr lang="zh-CN" altLang="en-US" sz="30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itchFamily="34" charset="-122"/>
              <a:ea typeface="思源黑体 CN Light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601460"/>
            <a:ext cx="9143999" cy="784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itchFamily="34" charset="-122"/>
                <a:ea typeface="思源黑体 CN Regular" pitchFamily="34" charset="-122"/>
              </a:rPr>
              <a:t>轻松分享文档</a:t>
            </a:r>
            <a:endParaRPr lang="zh-CN" altLang="en-US" sz="45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itchFamily="34" charset="-122"/>
              <a:ea typeface="思源黑体 CN Regular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全屏显示(4:3)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思源黑体 CN Light</vt:lpstr>
      <vt:lpstr>思源黑体 CN Regular</vt:lpstr>
      <vt:lpstr>黑体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WPS</dc:creator>
  <cp:lastModifiedBy>revlis</cp:lastModifiedBy>
  <cp:revision>18</cp:revision>
  <dcterms:created xsi:type="dcterms:W3CDTF">2016-06-03T09:05:00Z</dcterms:created>
  <dcterms:modified xsi:type="dcterms:W3CDTF">2017-07-04T06:56:53Z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