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72" r:id="rId5"/>
    <p:sldId id="277" r:id="rId6"/>
    <p:sldId id="278" r:id="rId7"/>
    <p:sldId id="279" r:id="rId8"/>
    <p:sldId id="280" r:id="rId9"/>
    <p:sldId id="27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FFC000"/>
    <a:srgbClr val="70AD47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Objects="1" showGuides="1">
      <p:cViewPr varScale="1">
        <p:scale>
          <a:sx n="114" d="100"/>
          <a:sy n="114" d="100"/>
        </p:scale>
        <p:origin x="786" y="96"/>
      </p:cViewPr>
      <p:guideLst>
        <p:guide orient="horz" pos="2365"/>
        <p:guide pos="3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algn="ctr">
              <a:buNone/>
              <a:defRPr sz="2400"/>
            </a:lvl1pPr>
            <a:lvl2pPr marL="457200" algn="ctr">
              <a:buNone/>
              <a:defRPr sz="2000"/>
            </a:lvl2pPr>
            <a:lvl3pPr marL="914400" algn="ctr">
              <a:buNone/>
              <a:defRPr sz="1800"/>
            </a:lvl3pPr>
            <a:lvl4pPr marL="1371600" algn="ctr">
              <a:buNone/>
              <a:defRPr sz="1600"/>
            </a:lvl4pPr>
            <a:lvl5pPr marL="1828800" algn="ctr">
              <a:buNone/>
              <a:defRPr sz="1600"/>
            </a:lvl5pPr>
            <a:lvl6pPr marL="2286000" algn="ctr">
              <a:buNone/>
              <a:defRPr sz="1600"/>
            </a:lvl6pPr>
            <a:lvl7pPr marL="2743200" algn="ctr">
              <a:buNone/>
              <a:defRPr sz="1600"/>
            </a:lvl7pPr>
            <a:lvl8pPr marL="3200400" algn="ctr">
              <a:buNone/>
              <a:defRPr sz="1600"/>
            </a:lvl8pPr>
            <a:lvl9pPr marL="365760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41"/>
            <a:ext cx="3655186" cy="823913"/>
          </a:xfrm>
        </p:spPr>
        <p:txBody>
          <a:bodyPr anchor="ctr" anchorCtr="0"/>
          <a:lstStyle>
            <a:lvl1pPr marL="0">
              <a:buNone/>
              <a:defRPr sz="2800"/>
            </a:lvl1pPr>
            <a:lvl2pPr marL="457200">
              <a:buNone/>
              <a:defRPr sz="2400"/>
            </a:lvl2pPr>
            <a:lvl3pPr marL="914400">
              <a:buNone/>
              <a:defRPr sz="2000"/>
            </a:lvl3pPr>
            <a:lvl4pPr marL="1371600">
              <a:buNone/>
              <a:defRPr sz="1800"/>
            </a:lvl4pPr>
            <a:lvl5pPr marL="1828800">
              <a:buNone/>
              <a:defRPr sz="1800"/>
            </a:lvl5pPr>
            <a:lvl6pPr marL="2286000">
              <a:buNone/>
              <a:defRPr sz="1800"/>
            </a:lvl6pPr>
            <a:lvl7pPr marL="2743200">
              <a:buNone/>
              <a:defRPr sz="1800"/>
            </a:lvl7pPr>
            <a:lvl8pPr marL="3200400">
              <a:buNone/>
              <a:defRPr sz="1800"/>
            </a:lvl8pPr>
            <a:lvl9pPr marL="365760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83"/>
            <a:ext cx="3655186" cy="35242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11" y="1778441"/>
            <a:ext cx="3673187" cy="823913"/>
          </a:xfrm>
        </p:spPr>
        <p:txBody>
          <a:bodyPr anchor="ctr" anchorCtr="0"/>
          <a:lstStyle>
            <a:lvl1pPr marL="0">
              <a:buNone/>
              <a:defRPr sz="2800"/>
            </a:lvl1pPr>
            <a:lvl2pPr marL="457200">
              <a:buNone/>
              <a:defRPr sz="2400"/>
            </a:lvl2pPr>
            <a:lvl3pPr marL="914400">
              <a:buNone/>
              <a:defRPr sz="2000"/>
            </a:lvl3pPr>
            <a:lvl4pPr marL="1371600">
              <a:buNone/>
              <a:defRPr sz="1800"/>
            </a:lvl4pPr>
            <a:lvl5pPr marL="1828800">
              <a:buNone/>
              <a:defRPr sz="1800"/>
            </a:lvl5pPr>
            <a:lvl6pPr marL="2286000">
              <a:buNone/>
              <a:defRPr sz="1800"/>
            </a:lvl6pPr>
            <a:lvl7pPr marL="2743200">
              <a:buNone/>
              <a:defRPr sz="1800"/>
            </a:lvl7pPr>
            <a:lvl8pPr marL="3200400">
              <a:buNone/>
              <a:defRPr sz="1800"/>
            </a:lvl8pPr>
            <a:lvl9pPr marL="365760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11" y="2665383"/>
            <a:ext cx="3673187" cy="35242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3124016" cy="160020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457202"/>
            <a:ext cx="4629157" cy="5403858"/>
          </a:xfrm>
        </p:spPr>
        <p:txBody>
          <a:bodyPr/>
          <a:lstStyle>
            <a:lvl1pPr marL="0">
              <a:buNone/>
              <a:defRPr sz="3200"/>
            </a:lvl1pPr>
            <a:lvl2pPr marL="457200">
              <a:buNone/>
              <a:defRPr sz="2800"/>
            </a:lvl2pPr>
            <a:lvl3pPr marL="914400">
              <a:buNone/>
              <a:defRPr sz="2400"/>
            </a:lvl3pPr>
            <a:lvl4pPr marL="1371600">
              <a:buNone/>
              <a:defRPr sz="2000"/>
            </a:lvl4pPr>
            <a:lvl5pPr marL="1828800">
              <a:buNone/>
              <a:defRPr sz="2000"/>
            </a:lvl5pPr>
            <a:lvl6pPr marL="2286000">
              <a:buNone/>
              <a:defRPr sz="2000"/>
            </a:lvl6pPr>
            <a:lvl7pPr marL="2743200">
              <a:buNone/>
              <a:defRPr sz="2000"/>
            </a:lvl7pPr>
            <a:lvl8pPr marL="3200400">
              <a:buNone/>
              <a:defRPr sz="2000"/>
            </a:lvl8pPr>
            <a:lvl9pPr marL="365760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3124016" cy="3811594"/>
          </a:xfrm>
        </p:spPr>
        <p:txBody>
          <a:bodyPr/>
          <a:lstStyle>
            <a:lvl1pPr marL="0">
              <a:buNone/>
              <a:defRPr sz="2000"/>
            </a:lvl1pPr>
            <a:lvl2pPr marL="457200">
              <a:buNone/>
              <a:defRPr sz="1800"/>
            </a:lvl2pPr>
            <a:lvl3pPr marL="914400">
              <a:buNone/>
              <a:defRPr sz="1600"/>
            </a:lvl3pPr>
            <a:lvl4pPr marL="1371600">
              <a:buNone/>
              <a:defRPr sz="1400"/>
            </a:lvl4pPr>
            <a:lvl5pPr marL="1828800">
              <a:buNone/>
              <a:defRPr sz="1400"/>
            </a:lvl5pPr>
            <a:lvl6pPr marL="2286000">
              <a:buNone/>
              <a:defRPr sz="1400"/>
            </a:lvl6pPr>
            <a:lvl7pPr marL="2743200">
              <a:buNone/>
              <a:defRPr sz="1400"/>
            </a:lvl7pPr>
            <a:lvl8pPr marL="3200400">
              <a:buNone/>
              <a:defRPr sz="1400"/>
            </a:lvl8pPr>
            <a:lvl9pPr marL="365760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712" cy="1325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825628"/>
            <a:ext cx="7886712" cy="4351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6356359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5" y="6356359"/>
            <a:ext cx="30861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60" y="6356359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9"/>
          <p:cNvSpPr>
            <a:spLocks noGrp="1"/>
          </p:cNvSpPr>
          <p:nvPr/>
        </p:nvSpPr>
        <p:spPr>
          <a:xfrm>
            <a:off x="1403100" y="477000"/>
            <a:ext cx="6337800" cy="158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思源黑体 CN Normal" panose="020B0400000000000000" pitchFamily="34" charset="-122"/>
              </a:rPr>
              <a:t>ALL-IN-ONE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MOBILE OFFICE SUITE</a:t>
            </a:r>
            <a:r>
              <a:rPr lang="en-US" altLang="zh-CN" sz="4500" dirty="0">
                <a:solidFill>
                  <a:schemeClr val="bg1"/>
                </a:solidFill>
                <a:latin typeface="+mn-lt"/>
                <a:ea typeface="思源黑体 CN Normal" panose="020B0400000000000000" pitchFamily="34" charset="-122"/>
              </a:rPr>
              <a:t> 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9"/>
          <p:cNvSpPr>
            <a:spLocks noGrp="1"/>
          </p:cNvSpPr>
          <p:nvPr/>
        </p:nvSpPr>
        <p:spPr>
          <a:xfrm>
            <a:off x="1385892" y="634492"/>
            <a:ext cx="633780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思源黑体 CN Regular" panose="020B0500000000000000" pitchFamily="34" charset="-122"/>
              </a:rPr>
              <a:t>WRITER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Regular" panose="020B0500000000000000" pitchFamily="34" charset="-122"/>
            </a:endParaRPr>
          </a:p>
        </p:txBody>
      </p:sp>
      <p:sp>
        <p:nvSpPr>
          <p:cNvPr id="5" name="标题 19"/>
          <p:cNvSpPr>
            <a:spLocks noGrp="1"/>
          </p:cNvSpPr>
          <p:nvPr/>
        </p:nvSpPr>
        <p:spPr>
          <a:xfrm>
            <a:off x="1585" y="1269000"/>
            <a:ext cx="9142415" cy="64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000" dirty="0">
                <a:solidFill>
                  <a:schemeClr val="bg1"/>
                </a:solidFill>
                <a:ea typeface="微软雅黑" panose="020B0503020204020204" charset="-122"/>
              </a:rPr>
              <a:t>Create Amazing Documents Anytime</a:t>
            </a:r>
            <a:endParaRPr lang="en-US" altLang="zh-CN" sz="30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9"/>
          <p:cNvSpPr>
            <a:spLocks noGrp="1"/>
          </p:cNvSpPr>
          <p:nvPr/>
        </p:nvSpPr>
        <p:spPr>
          <a:xfrm>
            <a:off x="1385892" y="634492"/>
            <a:ext cx="633780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SPREADSHEET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</p:txBody>
      </p:sp>
      <p:sp>
        <p:nvSpPr>
          <p:cNvPr id="9" name="标题 19"/>
          <p:cNvSpPr>
            <a:spLocks noGrp="1"/>
          </p:cNvSpPr>
          <p:nvPr/>
        </p:nvSpPr>
        <p:spPr>
          <a:xfrm>
            <a:off x="1585" y="1269000"/>
            <a:ext cx="9142415" cy="64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000" dirty="0">
                <a:solidFill>
                  <a:schemeClr val="bg1"/>
                </a:solidFill>
                <a:ea typeface="微软雅黑" panose="020B0503020204020204" charset="-122"/>
              </a:rPr>
              <a:t>Complete Spreadsheet Features Support Data Works</a:t>
            </a:r>
            <a:endParaRPr lang="en-US" altLang="zh-CN" sz="30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9"/>
          <p:cNvSpPr>
            <a:spLocks noGrp="1"/>
          </p:cNvSpPr>
          <p:nvPr/>
        </p:nvSpPr>
        <p:spPr>
          <a:xfrm>
            <a:off x="1385892" y="634492"/>
            <a:ext cx="633780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PRESENTATION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</p:txBody>
      </p:sp>
      <p:sp>
        <p:nvSpPr>
          <p:cNvPr id="9" name="标题 19"/>
          <p:cNvSpPr>
            <a:spLocks noGrp="1"/>
          </p:cNvSpPr>
          <p:nvPr/>
        </p:nvSpPr>
        <p:spPr>
          <a:xfrm>
            <a:off x="1585" y="1269000"/>
            <a:ext cx="9142415" cy="64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000" dirty="0">
                <a:solidFill>
                  <a:schemeClr val="bg1"/>
                </a:solidFill>
                <a:ea typeface="微软雅黑" panose="020B0503020204020204" charset="-122"/>
              </a:rPr>
              <a:t>Do Your Presentation Anywhere</a:t>
            </a:r>
            <a:endParaRPr lang="en-US" altLang="zh-CN" sz="30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9"/>
          <p:cNvSpPr>
            <a:spLocks noGrp="1"/>
          </p:cNvSpPr>
          <p:nvPr/>
        </p:nvSpPr>
        <p:spPr>
          <a:xfrm>
            <a:off x="1385892" y="634492"/>
            <a:ext cx="6337800" cy="6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微软雅黑" panose="020B0503020204020204" charset="-122"/>
              </a:rPr>
              <a:t>PDF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</p:txBody>
      </p:sp>
      <p:sp>
        <p:nvSpPr>
          <p:cNvPr id="7" name="标题 19"/>
          <p:cNvSpPr>
            <a:spLocks noGrp="1"/>
          </p:cNvSpPr>
          <p:nvPr/>
        </p:nvSpPr>
        <p:spPr>
          <a:xfrm>
            <a:off x="1585" y="1269000"/>
            <a:ext cx="9142415" cy="64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000" dirty="0">
                <a:solidFill>
                  <a:schemeClr val="bg1"/>
                </a:solidFill>
                <a:ea typeface="微软雅黑" panose="020B0503020204020204" charset="-122"/>
              </a:rPr>
              <a:t>Free PDF Converter and PDF Reader</a:t>
            </a:r>
            <a:endParaRPr lang="en-US" altLang="zh-CN" sz="30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9"/>
          <p:cNvSpPr>
            <a:spLocks noGrp="1"/>
          </p:cNvSpPr>
          <p:nvPr/>
        </p:nvSpPr>
        <p:spPr>
          <a:xfrm>
            <a:off x="0" y="837000"/>
            <a:ext cx="9144000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latin typeface="+mn-lt"/>
                <a:ea typeface="微软雅黑" panose="020B0503020204020204" charset="-122"/>
              </a:rPr>
              <a:t>EASY FILE SHARING</a:t>
            </a:r>
            <a:endParaRPr lang="en-US" altLang="zh-CN" sz="4500" dirty="0">
              <a:solidFill>
                <a:schemeClr val="bg1"/>
              </a:solidFill>
              <a:latin typeface="+mn-lt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9"/>
          <p:cNvSpPr>
            <a:spLocks noGrp="1"/>
          </p:cNvSpPr>
          <p:nvPr/>
        </p:nvSpPr>
        <p:spPr>
          <a:xfrm>
            <a:off x="0" y="837000"/>
            <a:ext cx="9144000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500" dirty="0">
                <a:solidFill>
                  <a:schemeClr val="bg1"/>
                </a:solidFill>
                <a:latin typeface="+mn-lt"/>
                <a:ea typeface="微软雅黑" panose="020B0503020204020204" charset="-122"/>
                <a:sym typeface="+mn-ea"/>
              </a:rPr>
              <a:t>CONNECT TO YOUR CLOUD</a:t>
            </a:r>
            <a:endParaRPr lang="en-US" altLang="zh-CN" sz="4500" dirty="0">
              <a:solidFill>
                <a:schemeClr val="bg1"/>
              </a:solidFill>
              <a:latin typeface="+mn-lt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WPS 演示</Application>
  <PresentationFormat>全屏显示(4:3)</PresentationFormat>
  <Paragraphs>23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思源黑体 CN Normal</vt:lpstr>
      <vt:lpstr>微软雅黑</vt:lpstr>
      <vt:lpstr>思源黑体 CN Regular</vt:lpstr>
      <vt:lpstr>Calibri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wps</dc:creator>
  <cp:lastModifiedBy>revlis</cp:lastModifiedBy>
  <cp:revision>30</cp:revision>
  <dcterms:created xsi:type="dcterms:W3CDTF">2016-05-27T02:38:00Z</dcterms:created>
  <dcterms:modified xsi:type="dcterms:W3CDTF">2017-07-04T07:02:35Z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