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50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578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92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22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63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61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9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84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42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644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74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E1CC7-24D5-439F-81EE-2E81BBACB0F1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C32FF-ADCD-4307-A40A-3F59B5FA3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52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8894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WPS Office</Application>
  <PresentationFormat>画面に合わせる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2015-05-12T09:34:06Z</dcterms:created>
  <dcterms:modified xsi:type="dcterms:W3CDTF">2015-05-12T09:34:15Z</dcterms:modified>
</cp:coreProperties>
</file>