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3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altLang="zh-CN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altLang="zh-CN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07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509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altLang="zh-CN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629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906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altLang="zh-CN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371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804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311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628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314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altLang="zh-CN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491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altLang="zh-CN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altLang="zh-CN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554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altLang="zh-CN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9C8F3-725A-4F9A-A507-94E9D5D4F6D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40409-DAE8-4674-9087-DC3CFB368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279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432680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WPS Office</Application>
  <PresentationFormat>Экран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Calibri Light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2015-05-12T09:36:16Z</dcterms:created>
  <dcterms:modified xsi:type="dcterms:W3CDTF">2015-05-12T09:36:41Z</dcterms:modified>
</cp:coreProperties>
</file>