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982" autoAdjust="0"/>
    <p:restoredTop sz="94660"/>
  </p:normalViewPr>
  <p:slideViewPr>
    <p:cSldViewPr snapToGrid="0">
      <p:cViewPr varScale="1">
        <p:scale>
          <a:sx n="61" d="100"/>
          <a:sy n="61" d="100"/>
        </p:scale>
        <p:origin x="3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7596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30339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1129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47991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93890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8963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57295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77941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8286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1136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0835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5A553-3A5F-4123-8EEF-B79A6A42E2B9}" type="datetimeFigureOut">
              <a:rPr lang="he-IL" smtClean="0"/>
              <a:t>י"א/אב/תשע"ה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85156-55B8-492A-9061-F921009ADF0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8014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83902933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ערכת נושא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ערכת נושא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ערכת נושא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‫הצגה על המסך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ערכת נושא Office</vt:lpstr>
      <vt:lpstr>מצגת של PowerPoint</vt:lpstr>
    </vt:vector>
  </TitlesOfParts>
  <Company>kingsoft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Kingsoft Office</dc:creator>
  <cp:lastModifiedBy>Kingsoft Office</cp:lastModifiedBy>
  <cp:revision>1</cp:revision>
  <dcterms:created xsi:type="dcterms:W3CDTF">2015-07-27T07:35:02Z</dcterms:created>
  <dcterms:modified xsi:type="dcterms:W3CDTF">2015-07-27T07:35:12Z</dcterms:modified>
</cp:coreProperties>
</file>